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 of all components is the same, so that can be used to find concentrations of species</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3625</TotalTime>
  <Words>4111</Words>
  <Application>Microsoft Office PowerPoint</Application>
  <PresentationFormat>Custom</PresentationFormat>
  <Paragraphs>488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2024-08-20T15:27:28Z</dcterms:created>
  <dcterms:modified xsi:type="dcterms:W3CDTF">2024-09-21T13:58:00Z</dcterms:modified>
</cp:coreProperties>
</file>